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63" r:id="rId4"/>
    <p:sldId id="264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94695"/>
  </p:normalViewPr>
  <p:slideViewPr>
    <p:cSldViewPr snapToGrid="0">
      <p:cViewPr>
        <p:scale>
          <a:sx n="165" d="100"/>
          <a:sy n="165" d="100"/>
        </p:scale>
        <p:origin x="-1056" y="-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EF4AF-8F40-DD25-4FF1-E749F28D59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1A4103-2A97-1B4B-B84C-21731E7229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84BE9-C4C8-9D46-E5CF-734D5D3CD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A583-9250-854C-AF82-9090FFEFC5DD}" type="datetimeFigureOut">
              <a:rPr lang="en-US" smtClean="0"/>
              <a:t>12/6/25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8DE40B-C906-6FA6-C885-EE682054C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995C9-5C98-D317-7199-44230F2F2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73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2B83E-5236-0A60-DF51-46AA48128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98937C-4853-346A-EACD-1B8D453543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E7CFC-B9E6-EA91-B46B-84C5A6AC5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A583-9250-854C-AF82-9090FFEFC5DD}" type="datetimeFigureOut">
              <a:rPr lang="en-US" smtClean="0"/>
              <a:t>12/6/25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E9E7CD-352D-9B24-E679-CA40F77EF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5D89BD-E47B-E096-C161-A7FE8B3E6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642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C15D81-9093-CE40-410C-469F618901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E0AC50-EA77-FF5E-3ABB-368F31DF30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E98D9-20ED-9B6C-9732-759E970A6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A583-9250-854C-AF82-9090FFEFC5DD}" type="datetimeFigureOut">
              <a:rPr lang="en-US" smtClean="0"/>
              <a:t>12/6/25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E6835A-BE2B-9210-3AFB-008565465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DA128B-AB9D-8F35-E261-787D69618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04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D1C05-E50B-168B-22EF-D23219590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1D7D33-4FA2-8E1D-A9F7-98572532A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A92E3-A029-D2F3-3C9D-DDA87703E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A583-9250-854C-AF82-9090FFEFC5DD}" type="datetimeFigureOut">
              <a:rPr lang="en-US" smtClean="0"/>
              <a:t>12/6/25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E5EA1-0400-E978-9B7C-296791D01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3090D8-9C7B-A55F-7477-9B24466E4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998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7040E-598E-45B5-57A7-A07530B99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F2F3FB-B5BC-7854-1050-FDCE4F4C63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CEAEC-4CA2-F659-37A0-EF98640AD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A583-9250-854C-AF82-9090FFEFC5DD}" type="datetimeFigureOut">
              <a:rPr lang="en-US" smtClean="0"/>
              <a:t>12/6/25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B8D50-DA73-C4D5-B98D-4586A84C0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0F2B2-928A-69FC-FF16-8C6A97008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004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58BBC-633B-1975-C92B-38C3AEE6D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2D6C3-1187-EB76-8638-DA6065EF1B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FD68FE-3609-1EA9-4698-93413EF7A7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A9B8D3-AA9D-F475-1029-3210E2A8F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A583-9250-854C-AF82-9090FFEFC5DD}" type="datetimeFigureOut">
              <a:rPr lang="en-US" smtClean="0"/>
              <a:t>12/6/25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4BA19E-F1C1-11EA-89E3-3B31D9575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BA9F3E-991A-EB42-6D9D-2F4E91876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130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F942E-9024-E998-DF34-1999395F6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E33AB3-1EA9-8029-3432-057225889C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BA815-9A8F-31E8-455C-CC3A280D03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2F3CF0-F706-04EF-7CA1-C7FE4C45BB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C56715-6EA4-E94E-5480-4DCA8B03FB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237183-1E6E-4780-5814-CCABFB50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A583-9250-854C-AF82-9090FFEFC5DD}" type="datetimeFigureOut">
              <a:rPr lang="en-US" smtClean="0"/>
              <a:t>12/6/25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985473-85CB-EE9F-4B9F-909E554E6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936800-8E33-35FC-C206-3E62FF7C6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819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6A6F4-404B-B1BB-4C3D-C188E70E7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994811-5215-AFEB-2BA4-462F391AF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A583-9250-854C-AF82-9090FFEFC5DD}" type="datetimeFigureOut">
              <a:rPr lang="en-US" smtClean="0"/>
              <a:t>12/6/25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B45F72-9C41-8A65-7808-9CEE4DD72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4D6FB1-FE2C-ADB7-F5F7-4079EF80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689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5F56A0-7CF4-3394-03CE-CB4807B08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A583-9250-854C-AF82-9090FFEFC5DD}" type="datetimeFigureOut">
              <a:rPr lang="en-US" smtClean="0"/>
              <a:t>12/6/25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8D0855-DC80-DF4E-1F41-06A777D15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4570F1-0443-95C6-A8D4-0A728AD2A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907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3EE95-B98A-F909-15E3-A0B74DB8A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57008-A0AA-C6AE-5B26-03F173777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6A4EF8-5D12-ABE4-4023-6BC0E22F34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119C2A-9C99-5A44-C175-4F8632609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A583-9250-854C-AF82-9090FFEFC5DD}" type="datetimeFigureOut">
              <a:rPr lang="en-US" smtClean="0"/>
              <a:t>12/6/25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E71FAF-CE41-AEA6-5FBC-BCE815635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878B4C-26AA-A415-8DD4-95BBB8FB3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048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74EFE-C699-134C-5E76-BDBBC7078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CDC089-C1EF-7439-44B4-F453190C1F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AA549-854A-B4BC-663B-2BA73CE4FA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9BB85C-9763-1FA6-7F52-C56A6A912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7A583-9250-854C-AF82-9090FFEFC5DD}" type="datetimeFigureOut">
              <a:rPr lang="en-US" smtClean="0"/>
              <a:t>12/6/25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2EB75E-FC99-0359-DAA0-6823C4BC2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AB1A06-8041-4BF1-CF7A-D3BD24179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92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BABE06-8CAA-90EF-AC55-11EB303D9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20A6CB-94CF-CAA7-68AA-02E77DA1E8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ED6E2-79FA-1216-9D33-A9B7CE5B9A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7A583-9250-854C-AF82-9090FFEFC5DD}" type="datetimeFigureOut">
              <a:rPr lang="en-US" smtClean="0"/>
              <a:t>12/6/25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6D688-87EE-454C-D6C4-94E6A6FCCE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692FA-857F-E113-62DE-7E8EDFCE92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FB1121-13B5-CE49-9E08-F69E222A8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34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5A443E5-438C-A2DC-351F-8C48D05C35D8}"/>
              </a:ext>
            </a:extLst>
          </p:cNvPr>
          <p:cNvCxnSpPr/>
          <p:nvPr/>
        </p:nvCxnSpPr>
        <p:spPr>
          <a:xfrm>
            <a:off x="4705638" y="4017890"/>
            <a:ext cx="0" cy="2730453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C0CDA4E-F825-8589-2646-DA16E9474603}"/>
              </a:ext>
            </a:extLst>
          </p:cNvPr>
          <p:cNvCxnSpPr>
            <a:cxnSpLocks/>
          </p:cNvCxnSpPr>
          <p:nvPr/>
        </p:nvCxnSpPr>
        <p:spPr>
          <a:xfrm flipH="1" flipV="1">
            <a:off x="3400723" y="1709614"/>
            <a:ext cx="1304915" cy="2319239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86CDECC-1E22-242A-C686-A2C36F0BB917}"/>
              </a:ext>
            </a:extLst>
          </p:cNvPr>
          <p:cNvCxnSpPr>
            <a:cxnSpLocks/>
          </p:cNvCxnSpPr>
          <p:nvPr/>
        </p:nvCxnSpPr>
        <p:spPr>
          <a:xfrm flipH="1" flipV="1">
            <a:off x="5078471" y="798596"/>
            <a:ext cx="1359744" cy="2416683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6BA76F2-DC43-235D-F80E-22DF03CA8864}"/>
              </a:ext>
            </a:extLst>
          </p:cNvPr>
          <p:cNvCxnSpPr>
            <a:cxnSpLocks/>
          </p:cNvCxnSpPr>
          <p:nvPr/>
        </p:nvCxnSpPr>
        <p:spPr>
          <a:xfrm flipV="1">
            <a:off x="6646563" y="3886299"/>
            <a:ext cx="0" cy="2971701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FC603AC-F5A0-D86A-73B9-957955690581}"/>
              </a:ext>
            </a:extLst>
          </p:cNvPr>
          <p:cNvCxnSpPr>
            <a:cxnSpLocks/>
          </p:cNvCxnSpPr>
          <p:nvPr/>
        </p:nvCxnSpPr>
        <p:spPr>
          <a:xfrm flipH="1" flipV="1">
            <a:off x="4157355" y="2987117"/>
            <a:ext cx="548284" cy="246124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2C36491-4939-1311-C81F-2C5CC95EFADA}"/>
              </a:ext>
            </a:extLst>
          </p:cNvPr>
          <p:cNvCxnSpPr>
            <a:cxnSpLocks/>
          </p:cNvCxnSpPr>
          <p:nvPr/>
        </p:nvCxnSpPr>
        <p:spPr>
          <a:xfrm flipH="1">
            <a:off x="4705638" y="3776642"/>
            <a:ext cx="975945" cy="1671715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8A21CB6-251F-CD0B-F16C-039AFC7DB7C5}"/>
              </a:ext>
            </a:extLst>
          </p:cNvPr>
          <p:cNvCxnSpPr>
            <a:cxnSpLocks/>
          </p:cNvCxnSpPr>
          <p:nvPr/>
        </p:nvCxnSpPr>
        <p:spPr>
          <a:xfrm flipH="1" flipV="1">
            <a:off x="4157355" y="2987117"/>
            <a:ext cx="1524229" cy="78651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Arc 25">
            <a:extLst>
              <a:ext uri="{FF2B5EF4-FFF2-40B4-BE49-F238E27FC236}">
                <a16:creationId xmlns:a16="http://schemas.microsoft.com/office/drawing/2014/main" id="{4C6AF997-A900-E49E-78A6-941E42F32642}"/>
              </a:ext>
            </a:extLst>
          </p:cNvPr>
          <p:cNvSpPr/>
          <p:nvPr/>
        </p:nvSpPr>
        <p:spPr>
          <a:xfrm>
            <a:off x="4265530" y="2703733"/>
            <a:ext cx="2381033" cy="2381033"/>
          </a:xfrm>
          <a:prstGeom prst="arc">
            <a:avLst>
              <a:gd name="adj1" fmla="val 19498508"/>
              <a:gd name="adj2" fmla="val 143109"/>
            </a:avLst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5C2FF862-CAE9-D49D-2E0A-75E2656CCD65}"/>
              </a:ext>
            </a:extLst>
          </p:cNvPr>
          <p:cNvSpPr/>
          <p:nvPr/>
        </p:nvSpPr>
        <p:spPr>
          <a:xfrm>
            <a:off x="5549697" y="3670812"/>
            <a:ext cx="208646" cy="208646"/>
          </a:xfrm>
          <a:prstGeom prst="ellipse">
            <a:avLst/>
          </a:prstGeom>
          <a:solidFill>
            <a:schemeClr val="tx1"/>
          </a:solidFill>
          <a:ln w="762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E92DDB5E-2F80-C61A-DC44-C110D14A8921}"/>
              </a:ext>
            </a:extLst>
          </p:cNvPr>
          <p:cNvSpPr/>
          <p:nvPr/>
        </p:nvSpPr>
        <p:spPr>
          <a:xfrm>
            <a:off x="4043467" y="2890251"/>
            <a:ext cx="208646" cy="208646"/>
          </a:xfrm>
          <a:prstGeom prst="ellipse">
            <a:avLst/>
          </a:prstGeom>
          <a:solidFill>
            <a:schemeClr val="tx1"/>
          </a:solidFill>
          <a:ln w="762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E1C1FBB-5055-E525-21F0-945527AF95D5}"/>
              </a:ext>
            </a:extLst>
          </p:cNvPr>
          <p:cNvSpPr/>
          <p:nvPr/>
        </p:nvSpPr>
        <p:spPr>
          <a:xfrm>
            <a:off x="4599281" y="5346581"/>
            <a:ext cx="208646" cy="208646"/>
          </a:xfrm>
          <a:prstGeom prst="ellipse">
            <a:avLst/>
          </a:prstGeom>
          <a:solidFill>
            <a:schemeClr val="tx1"/>
          </a:solidFill>
          <a:ln w="762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035EA50-9365-E0A2-EFF2-B506FB55BD31}"/>
              </a:ext>
            </a:extLst>
          </p:cNvPr>
          <p:cNvSpPr txBox="1"/>
          <p:nvPr/>
        </p:nvSpPr>
        <p:spPr>
          <a:xfrm>
            <a:off x="4234183" y="5288134"/>
            <a:ext cx="3106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A</a:t>
            </a:r>
            <a:endParaRPr lang="en-US" sz="2800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E473777-333E-7979-45EE-F3691BC3A950}"/>
              </a:ext>
            </a:extLst>
          </p:cNvPr>
          <p:cNvSpPr txBox="1"/>
          <p:nvPr/>
        </p:nvSpPr>
        <p:spPr>
          <a:xfrm>
            <a:off x="5819805" y="3512017"/>
            <a:ext cx="4100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C</a:t>
            </a:r>
            <a:endParaRPr lang="en-US" sz="2800" b="1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29CBDBE-FE9C-C169-7FE3-4BE3E4C51532}"/>
              </a:ext>
            </a:extLst>
          </p:cNvPr>
          <p:cNvSpPr txBox="1"/>
          <p:nvPr/>
        </p:nvSpPr>
        <p:spPr>
          <a:xfrm>
            <a:off x="3560883" y="2672486"/>
            <a:ext cx="4100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B</a:t>
            </a:r>
            <a:endParaRPr lang="en-US" sz="2800" b="1" dirty="0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12DD1B6-70F0-7D59-BE67-CDB2F52BEEC7}"/>
              </a:ext>
            </a:extLst>
          </p:cNvPr>
          <p:cNvCxnSpPr>
            <a:cxnSpLocks/>
          </p:cNvCxnSpPr>
          <p:nvPr/>
        </p:nvCxnSpPr>
        <p:spPr>
          <a:xfrm flipH="1" flipV="1">
            <a:off x="4265529" y="1309019"/>
            <a:ext cx="1359744" cy="2416683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AFD9DAC-871F-F249-7EDD-CDDE2AFD8713}"/>
              </a:ext>
            </a:extLst>
          </p:cNvPr>
          <p:cNvCxnSpPr>
            <a:cxnSpLocks/>
          </p:cNvCxnSpPr>
          <p:nvPr/>
        </p:nvCxnSpPr>
        <p:spPr>
          <a:xfrm flipV="1">
            <a:off x="5662985" y="3799422"/>
            <a:ext cx="0" cy="2948921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940CF97-582F-D9C1-9B84-407FF38F84C0}"/>
              </a:ext>
            </a:extLst>
          </p:cNvPr>
          <p:cNvCxnSpPr>
            <a:cxnSpLocks/>
          </p:cNvCxnSpPr>
          <p:nvPr/>
        </p:nvCxnSpPr>
        <p:spPr>
          <a:xfrm flipH="1">
            <a:off x="4061397" y="2556896"/>
            <a:ext cx="874634" cy="491465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0B5E15E-DBC3-D40E-7B1D-5CD89D72AF81}"/>
              </a:ext>
            </a:extLst>
          </p:cNvPr>
          <p:cNvCxnSpPr>
            <a:cxnSpLocks/>
          </p:cNvCxnSpPr>
          <p:nvPr/>
        </p:nvCxnSpPr>
        <p:spPr>
          <a:xfrm flipH="1">
            <a:off x="4680919" y="5439392"/>
            <a:ext cx="928275" cy="0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CEF20BF-395F-2492-4E1D-FE9DE001FA65}"/>
              </a:ext>
            </a:extLst>
          </p:cNvPr>
          <p:cNvCxnSpPr>
            <a:cxnSpLocks/>
          </p:cNvCxnSpPr>
          <p:nvPr/>
        </p:nvCxnSpPr>
        <p:spPr>
          <a:xfrm>
            <a:off x="4746697" y="2642236"/>
            <a:ext cx="133598" cy="224368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F5ACA34-BEB0-B963-301D-A9E697F882EA}"/>
              </a:ext>
            </a:extLst>
          </p:cNvPr>
          <p:cNvCxnSpPr>
            <a:cxnSpLocks/>
          </p:cNvCxnSpPr>
          <p:nvPr/>
        </p:nvCxnSpPr>
        <p:spPr>
          <a:xfrm flipV="1">
            <a:off x="4864812" y="2742854"/>
            <a:ext cx="213658" cy="11873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43F71DB-1E67-7ED0-3F6F-2F135FE1D4F4}"/>
              </a:ext>
            </a:extLst>
          </p:cNvPr>
          <p:cNvCxnSpPr>
            <a:cxnSpLocks/>
          </p:cNvCxnSpPr>
          <p:nvPr/>
        </p:nvCxnSpPr>
        <p:spPr>
          <a:xfrm flipH="1">
            <a:off x="5403313" y="5188663"/>
            <a:ext cx="268875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46E25369-77C1-2A27-FA5D-A07B864A3C11}"/>
              </a:ext>
            </a:extLst>
          </p:cNvPr>
          <p:cNvCxnSpPr>
            <a:cxnSpLocks/>
          </p:cNvCxnSpPr>
          <p:nvPr/>
        </p:nvCxnSpPr>
        <p:spPr>
          <a:xfrm flipH="1">
            <a:off x="5415012" y="5177577"/>
            <a:ext cx="215" cy="244432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EDD38C9-B3F3-1EBF-AB5E-598EFCD5AE3C}"/>
              </a:ext>
            </a:extLst>
          </p:cNvPr>
          <p:cNvCxnSpPr>
            <a:cxnSpLocks/>
          </p:cNvCxnSpPr>
          <p:nvPr/>
        </p:nvCxnSpPr>
        <p:spPr>
          <a:xfrm flipV="1">
            <a:off x="5662985" y="1229522"/>
            <a:ext cx="0" cy="25699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0820621A-35A5-CCDA-A469-009FA3436663}"/>
              </a:ext>
            </a:extLst>
          </p:cNvPr>
          <p:cNvSpPr txBox="1"/>
          <p:nvPr/>
        </p:nvSpPr>
        <p:spPr>
          <a:xfrm>
            <a:off x="5262133" y="2639195"/>
            <a:ext cx="4100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/>
              <a:t>θ</a:t>
            </a:r>
            <a:endParaRPr lang="en-US" sz="2800" dirty="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EFD5B197-6739-F54C-A96A-A8884A56F68B}"/>
              </a:ext>
            </a:extLst>
          </p:cNvPr>
          <p:cNvSpPr txBox="1"/>
          <p:nvPr/>
        </p:nvSpPr>
        <p:spPr>
          <a:xfrm>
            <a:off x="4896958" y="2870690"/>
            <a:ext cx="4100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/>
              <a:t>β</a:t>
            </a:r>
            <a:endParaRPr lang="en-US" sz="28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1F46578-FB2D-F110-0542-173A06A61E32}"/>
              </a:ext>
            </a:extLst>
          </p:cNvPr>
          <p:cNvSpPr txBox="1"/>
          <p:nvPr/>
        </p:nvSpPr>
        <p:spPr>
          <a:xfrm>
            <a:off x="5126377" y="3580151"/>
            <a:ext cx="4100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/>
              <a:t>φ</a:t>
            </a:r>
            <a:endParaRPr lang="en-US" sz="28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8A0CBE0-7268-0519-EC48-981EB3E74318}"/>
              </a:ext>
            </a:extLst>
          </p:cNvPr>
          <p:cNvSpPr txBox="1"/>
          <p:nvPr/>
        </p:nvSpPr>
        <p:spPr>
          <a:xfrm>
            <a:off x="5280103" y="4164926"/>
            <a:ext cx="4100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3200" dirty="0"/>
              <a:t>α</a:t>
            </a:r>
            <a:endParaRPr lang="en-US" sz="28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2CCE302-6A0B-9FE3-2C9A-94F407ED823D}"/>
              </a:ext>
            </a:extLst>
          </p:cNvPr>
          <p:cNvSpPr txBox="1"/>
          <p:nvPr/>
        </p:nvSpPr>
        <p:spPr>
          <a:xfrm>
            <a:off x="5171419" y="1720192"/>
            <a:ext cx="4100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b</a:t>
            </a:r>
            <a:endParaRPr lang="en-US" sz="2800" dirty="0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78F6906A-C83F-045D-5619-E0146464FB81}"/>
              </a:ext>
            </a:extLst>
          </p:cNvPr>
          <p:cNvCxnSpPr>
            <a:cxnSpLocks/>
          </p:cNvCxnSpPr>
          <p:nvPr/>
        </p:nvCxnSpPr>
        <p:spPr>
          <a:xfrm flipH="1">
            <a:off x="5220910" y="2190723"/>
            <a:ext cx="110494" cy="748469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7138E41E-B892-5E91-B9F9-C92F2AE32E12}"/>
              </a:ext>
            </a:extLst>
          </p:cNvPr>
          <p:cNvSpPr txBox="1"/>
          <p:nvPr/>
        </p:nvSpPr>
        <p:spPr>
          <a:xfrm>
            <a:off x="5630281" y="4494053"/>
            <a:ext cx="4100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</a:t>
            </a:r>
            <a:endParaRPr lang="en-US" sz="2800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9C990B7-6C61-23AC-E12F-925D50DBE783}"/>
              </a:ext>
            </a:extLst>
          </p:cNvPr>
          <p:cNvSpPr txBox="1"/>
          <p:nvPr/>
        </p:nvSpPr>
        <p:spPr>
          <a:xfrm>
            <a:off x="2513574" y="4073830"/>
            <a:ext cx="15396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a+b-s</a:t>
            </a:r>
            <a:endParaRPr lang="en-US" sz="2800" dirty="0"/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2002229A-1E61-DCC0-58D3-8FD31114360D}"/>
              </a:ext>
            </a:extLst>
          </p:cNvPr>
          <p:cNvCxnSpPr>
            <a:cxnSpLocks/>
          </p:cNvCxnSpPr>
          <p:nvPr/>
        </p:nvCxnSpPr>
        <p:spPr>
          <a:xfrm flipV="1">
            <a:off x="3582891" y="4138850"/>
            <a:ext cx="814788" cy="254926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CB1FC4CC-19A1-8CB6-BB80-ED428BDBE27C}"/>
              </a:ext>
            </a:extLst>
          </p:cNvPr>
          <p:cNvSpPr txBox="1"/>
          <p:nvPr/>
        </p:nvSpPr>
        <p:spPr>
          <a:xfrm>
            <a:off x="5025932" y="5299793"/>
            <a:ext cx="4100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</a:t>
            </a:r>
            <a:endParaRPr lang="en-US" sz="2800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04647233-1584-ECC9-58F2-6F9FF200C315}"/>
              </a:ext>
            </a:extLst>
          </p:cNvPr>
          <p:cNvSpPr txBox="1"/>
          <p:nvPr/>
        </p:nvSpPr>
        <p:spPr>
          <a:xfrm>
            <a:off x="4336432" y="2271089"/>
            <a:ext cx="4100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66385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42D9745-F700-97AD-5439-9B3016AC1AA7}"/>
              </a:ext>
            </a:extLst>
          </p:cNvPr>
          <p:cNvCxnSpPr/>
          <p:nvPr/>
        </p:nvCxnSpPr>
        <p:spPr>
          <a:xfrm>
            <a:off x="2253343" y="1240971"/>
            <a:ext cx="3570514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999AA90-82DC-09C2-4474-D04E2C3FED49}"/>
              </a:ext>
            </a:extLst>
          </p:cNvPr>
          <p:cNvCxnSpPr/>
          <p:nvPr/>
        </p:nvCxnSpPr>
        <p:spPr>
          <a:xfrm>
            <a:off x="2253343" y="2056158"/>
            <a:ext cx="3570514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78E9A73-7430-F903-38D2-2970FDF37382}"/>
              </a:ext>
            </a:extLst>
          </p:cNvPr>
          <p:cNvCxnSpPr/>
          <p:nvPr/>
        </p:nvCxnSpPr>
        <p:spPr>
          <a:xfrm>
            <a:off x="2253343" y="2060913"/>
            <a:ext cx="3570514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33065AB-99B1-39DA-516E-4B48424DFC36}"/>
              </a:ext>
            </a:extLst>
          </p:cNvPr>
          <p:cNvCxnSpPr/>
          <p:nvPr/>
        </p:nvCxnSpPr>
        <p:spPr>
          <a:xfrm>
            <a:off x="2253343" y="2876099"/>
            <a:ext cx="3570514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Arc 8">
            <a:extLst>
              <a:ext uri="{FF2B5EF4-FFF2-40B4-BE49-F238E27FC236}">
                <a16:creationId xmlns:a16="http://schemas.microsoft.com/office/drawing/2014/main" id="{2ADD7ACE-7C02-6136-BE8D-C8433985666C}"/>
              </a:ext>
            </a:extLst>
          </p:cNvPr>
          <p:cNvSpPr/>
          <p:nvPr/>
        </p:nvSpPr>
        <p:spPr>
          <a:xfrm>
            <a:off x="5410126" y="1240971"/>
            <a:ext cx="815187" cy="815187"/>
          </a:xfrm>
          <a:prstGeom prst="arc">
            <a:avLst>
              <a:gd name="adj1" fmla="val 16200000"/>
              <a:gd name="adj2" fmla="val 5400002"/>
            </a:avLst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B751E7FC-FD25-0286-C73D-4871F6E43663}"/>
              </a:ext>
            </a:extLst>
          </p:cNvPr>
          <p:cNvSpPr/>
          <p:nvPr/>
        </p:nvSpPr>
        <p:spPr>
          <a:xfrm>
            <a:off x="5408155" y="2060912"/>
            <a:ext cx="815187" cy="815187"/>
          </a:xfrm>
          <a:prstGeom prst="arc">
            <a:avLst>
              <a:gd name="adj1" fmla="val 16200000"/>
              <a:gd name="adj2" fmla="val 5400002"/>
            </a:avLst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53FAD9A-EFAD-72A8-C397-962DF55B63AF}"/>
              </a:ext>
            </a:extLst>
          </p:cNvPr>
          <p:cNvCxnSpPr>
            <a:cxnSpLocks/>
          </p:cNvCxnSpPr>
          <p:nvPr/>
        </p:nvCxnSpPr>
        <p:spPr>
          <a:xfrm flipH="1">
            <a:off x="3811023" y="1240971"/>
            <a:ext cx="846893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538CF6E-6AA2-A5EF-482C-A9F009016D80}"/>
              </a:ext>
            </a:extLst>
          </p:cNvPr>
          <p:cNvCxnSpPr>
            <a:cxnSpLocks/>
          </p:cNvCxnSpPr>
          <p:nvPr/>
        </p:nvCxnSpPr>
        <p:spPr>
          <a:xfrm flipH="1">
            <a:off x="1806091" y="2056158"/>
            <a:ext cx="846893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BF48A28-3404-E3C0-0638-DA85EDA8B1AF}"/>
              </a:ext>
            </a:extLst>
          </p:cNvPr>
          <p:cNvCxnSpPr>
            <a:cxnSpLocks/>
          </p:cNvCxnSpPr>
          <p:nvPr/>
        </p:nvCxnSpPr>
        <p:spPr>
          <a:xfrm flipH="1">
            <a:off x="3811022" y="2876391"/>
            <a:ext cx="846893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Arc 17">
            <a:extLst>
              <a:ext uri="{FF2B5EF4-FFF2-40B4-BE49-F238E27FC236}">
                <a16:creationId xmlns:a16="http://schemas.microsoft.com/office/drawing/2014/main" id="{4A3D0511-D88A-F6F5-93DE-64D24BB09A87}"/>
              </a:ext>
            </a:extLst>
          </p:cNvPr>
          <p:cNvSpPr/>
          <p:nvPr/>
        </p:nvSpPr>
        <p:spPr>
          <a:xfrm>
            <a:off x="5282824" y="1080790"/>
            <a:ext cx="1085321" cy="1085321"/>
          </a:xfrm>
          <a:prstGeom prst="arc">
            <a:avLst>
              <a:gd name="adj1" fmla="val 19294612"/>
              <a:gd name="adj2" fmla="val 2075235"/>
            </a:avLst>
          </a:prstGeom>
          <a:ln w="3810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c 18">
            <a:extLst>
              <a:ext uri="{FF2B5EF4-FFF2-40B4-BE49-F238E27FC236}">
                <a16:creationId xmlns:a16="http://schemas.microsoft.com/office/drawing/2014/main" id="{027233CC-114F-AEAF-EE9B-92F8769A9690}"/>
              </a:ext>
            </a:extLst>
          </p:cNvPr>
          <p:cNvSpPr/>
          <p:nvPr/>
        </p:nvSpPr>
        <p:spPr>
          <a:xfrm flipV="1">
            <a:off x="5282824" y="1925844"/>
            <a:ext cx="1085321" cy="1085321"/>
          </a:xfrm>
          <a:prstGeom prst="arc">
            <a:avLst>
              <a:gd name="adj1" fmla="val 19263764"/>
              <a:gd name="adj2" fmla="val 1927219"/>
            </a:avLst>
          </a:prstGeom>
          <a:ln w="3810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4EA8941-30F0-ADF4-479C-CD074F9309BC}"/>
              </a:ext>
            </a:extLst>
          </p:cNvPr>
          <p:cNvCxnSpPr>
            <a:cxnSpLocks/>
          </p:cNvCxnSpPr>
          <p:nvPr/>
        </p:nvCxnSpPr>
        <p:spPr>
          <a:xfrm>
            <a:off x="5349342" y="1654427"/>
            <a:ext cx="846893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3B11965-5366-52AF-6DB3-FD5C78A65892}"/>
              </a:ext>
            </a:extLst>
          </p:cNvPr>
          <p:cNvCxnSpPr>
            <a:cxnSpLocks/>
          </p:cNvCxnSpPr>
          <p:nvPr/>
        </p:nvCxnSpPr>
        <p:spPr>
          <a:xfrm>
            <a:off x="5349342" y="2483353"/>
            <a:ext cx="846893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547E004-3B98-EBFD-9119-0055423293EE}"/>
              </a:ext>
            </a:extLst>
          </p:cNvPr>
          <p:cNvSpPr txBox="1"/>
          <p:nvPr/>
        </p:nvSpPr>
        <p:spPr>
          <a:xfrm>
            <a:off x="4697374" y="1504725"/>
            <a:ext cx="4602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40FEB8C-5260-7713-B8C8-4E8CBECB965C}"/>
              </a:ext>
            </a:extLst>
          </p:cNvPr>
          <p:cNvSpPr txBox="1"/>
          <p:nvPr/>
        </p:nvSpPr>
        <p:spPr>
          <a:xfrm>
            <a:off x="2146280" y="1741178"/>
            <a:ext cx="525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701B87-5C4F-47A1-B7EF-F878DBBB3581}"/>
              </a:ext>
            </a:extLst>
          </p:cNvPr>
          <p:cNvSpPr txBox="1"/>
          <p:nvPr/>
        </p:nvSpPr>
        <p:spPr>
          <a:xfrm>
            <a:off x="3816370" y="1503690"/>
            <a:ext cx="525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3165426-7EAC-E2AA-E6FC-FE72A05F09AA}"/>
              </a:ext>
            </a:extLst>
          </p:cNvPr>
          <p:cNvCxnSpPr>
            <a:cxnSpLocks/>
          </p:cNvCxnSpPr>
          <p:nvPr/>
        </p:nvCxnSpPr>
        <p:spPr>
          <a:xfrm>
            <a:off x="4088144" y="1689886"/>
            <a:ext cx="297688" cy="118667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188045C-BADC-F406-0ADB-2EDC5C788776}"/>
              </a:ext>
            </a:extLst>
          </p:cNvPr>
          <p:cNvCxnSpPr>
            <a:cxnSpLocks/>
          </p:cNvCxnSpPr>
          <p:nvPr/>
        </p:nvCxnSpPr>
        <p:spPr>
          <a:xfrm flipV="1">
            <a:off x="4087156" y="1245178"/>
            <a:ext cx="179844" cy="4532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381AF57-E487-ED45-3153-EDE9222023EA}"/>
              </a:ext>
            </a:extLst>
          </p:cNvPr>
          <p:cNvCxnSpPr>
            <a:cxnSpLocks/>
          </p:cNvCxnSpPr>
          <p:nvPr/>
        </p:nvCxnSpPr>
        <p:spPr>
          <a:xfrm flipV="1">
            <a:off x="5051516" y="1659181"/>
            <a:ext cx="332981" cy="7204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6081685-F80F-7196-A5E6-8EC3A3E1DF06}"/>
              </a:ext>
            </a:extLst>
          </p:cNvPr>
          <p:cNvCxnSpPr>
            <a:cxnSpLocks/>
          </p:cNvCxnSpPr>
          <p:nvPr/>
        </p:nvCxnSpPr>
        <p:spPr>
          <a:xfrm>
            <a:off x="5054691" y="1728054"/>
            <a:ext cx="346907" cy="74566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oup 57">
            <a:extLst>
              <a:ext uri="{FF2B5EF4-FFF2-40B4-BE49-F238E27FC236}">
                <a16:creationId xmlns:a16="http://schemas.microsoft.com/office/drawing/2014/main" id="{DE649D65-A9E5-4D6A-5803-B286E0826E7A}"/>
              </a:ext>
            </a:extLst>
          </p:cNvPr>
          <p:cNvGrpSpPr/>
          <p:nvPr/>
        </p:nvGrpSpPr>
        <p:grpSpPr>
          <a:xfrm flipH="1">
            <a:off x="2187567" y="2869288"/>
            <a:ext cx="677393" cy="203868"/>
            <a:chOff x="2257907" y="3084441"/>
            <a:chExt cx="453865" cy="136595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06D4591-8D04-5A50-1067-9AFDC21F903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7907" y="3084441"/>
              <a:ext cx="123215" cy="13064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8B886FF-ADBD-6456-084D-BEC9BD7DB0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33503" y="3088751"/>
              <a:ext cx="123215" cy="13064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49333D4C-BF91-B1AA-ECBB-8F9231EDBE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1402" y="3086077"/>
              <a:ext cx="123215" cy="13064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AD86A30-CDD1-25BF-5929-90F3B02DF8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96998" y="3090387"/>
              <a:ext cx="123215" cy="13064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3D3E88F-8532-2495-74FB-00C445570A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80242" y="3085306"/>
              <a:ext cx="123215" cy="13064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7660A508-898A-2FCF-8619-0B254E5D836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886" y="3087866"/>
              <a:ext cx="4118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75730CF-2ADF-C22E-CFCA-FE14338541A8}"/>
              </a:ext>
            </a:extLst>
          </p:cNvPr>
          <p:cNvGrpSpPr/>
          <p:nvPr/>
        </p:nvGrpSpPr>
        <p:grpSpPr>
          <a:xfrm flipH="1">
            <a:off x="2229538" y="1235570"/>
            <a:ext cx="677393" cy="203868"/>
            <a:chOff x="2257907" y="3084441"/>
            <a:chExt cx="453865" cy="136595"/>
          </a:xfrm>
        </p:grpSpPr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8377D63A-8E17-6EBE-49A2-BCDB3D0848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57907" y="3084441"/>
              <a:ext cx="123215" cy="13064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BB4DF2D-1371-55F4-A782-91C7C76F0C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33503" y="3088751"/>
              <a:ext cx="123215" cy="13064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0C4718A-FC2B-0E4D-5076-7E2201A040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21402" y="3086077"/>
              <a:ext cx="123215" cy="13064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AFC046F9-F56C-C470-0A6A-1B7D6C0A7B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96998" y="3090387"/>
              <a:ext cx="123215" cy="13064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D287B31-E472-10C8-DDD7-AD8B6AEF4FC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80242" y="3085306"/>
              <a:ext cx="123215" cy="13064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4CFC98D-44AB-0F67-F846-AA39B05BF9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99886" y="3087866"/>
              <a:ext cx="41188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2357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4409E93-F70A-EB44-F1B9-1854221CF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786" y="444500"/>
            <a:ext cx="4381500" cy="2984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B71E62F-F5AB-FAB1-7E72-06229C180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3286" y="444500"/>
            <a:ext cx="4533900" cy="2984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1BCD8A4-7DD5-A430-8EB7-658009094F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314" y="3560717"/>
            <a:ext cx="3594100" cy="28829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A8FF5F1-97E7-AE1F-3D74-42883EA75E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5414" y="3560717"/>
            <a:ext cx="3746500" cy="288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989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7412EC31-C499-7D6B-28DC-49DA55EF7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6380" y="369054"/>
            <a:ext cx="3632200" cy="30353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A1E7042-E021-D921-68AB-119735634D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502" y="369054"/>
            <a:ext cx="3619500" cy="30353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A536D5E-086B-29C7-4315-54D121CB41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148" y="3517146"/>
            <a:ext cx="3619500" cy="30226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15AACF8-0C37-1957-7B83-FD6C727268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2495" y="3504446"/>
            <a:ext cx="3619500" cy="30353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FDC6D2C-DD6D-B0E0-CB3D-23E95D296411}"/>
              </a:ext>
            </a:extLst>
          </p:cNvPr>
          <p:cNvSpPr txBox="1"/>
          <p:nvPr/>
        </p:nvSpPr>
        <p:spPr>
          <a:xfrm>
            <a:off x="1649982" y="393700"/>
            <a:ext cx="43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99F1A14-0892-E675-6C7E-39FA3192E82B}"/>
              </a:ext>
            </a:extLst>
          </p:cNvPr>
          <p:cNvSpPr txBox="1"/>
          <p:nvPr/>
        </p:nvSpPr>
        <p:spPr>
          <a:xfrm>
            <a:off x="5316986" y="393700"/>
            <a:ext cx="43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13F945C-0631-E114-139D-DF332C893ACE}"/>
              </a:ext>
            </a:extLst>
          </p:cNvPr>
          <p:cNvSpPr txBox="1"/>
          <p:nvPr/>
        </p:nvSpPr>
        <p:spPr>
          <a:xfrm>
            <a:off x="1649982" y="3494286"/>
            <a:ext cx="43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4B5FC90-2F65-1F42-8218-4ABB2B8265B6}"/>
              </a:ext>
            </a:extLst>
          </p:cNvPr>
          <p:cNvSpPr txBox="1"/>
          <p:nvPr/>
        </p:nvSpPr>
        <p:spPr>
          <a:xfrm>
            <a:off x="5313275" y="3494286"/>
            <a:ext cx="436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d)</a:t>
            </a:r>
          </a:p>
        </p:txBody>
      </p:sp>
    </p:spTree>
    <p:extLst>
      <p:ext uri="{BB962C8B-B14F-4D97-AF65-F5344CB8AC3E}">
        <p14:creationId xmlns:p14="http://schemas.microsoft.com/office/powerpoint/2010/main" val="2749472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board with math equations and formulas&#10;&#10;Description automatically generated">
            <a:extLst>
              <a:ext uri="{FF2B5EF4-FFF2-40B4-BE49-F238E27FC236}">
                <a16:creationId xmlns:a16="http://schemas.microsoft.com/office/drawing/2014/main" id="{E0D04ED4-2F83-87FA-A6FF-37DB5EB25A6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24000" y="0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359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A93E449-8D88-29C2-3AAC-5EE1F568F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857" y="702527"/>
            <a:ext cx="7772400" cy="5842282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44B5330-A6CB-D7E2-4D0A-87F84E7E236D}"/>
              </a:ext>
            </a:extLst>
          </p:cNvPr>
          <p:cNvCxnSpPr>
            <a:cxnSpLocks/>
          </p:cNvCxnSpPr>
          <p:nvPr/>
        </p:nvCxnSpPr>
        <p:spPr>
          <a:xfrm>
            <a:off x="1511857" y="3267307"/>
            <a:ext cx="2365050" cy="0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DB3C773-148D-AD45-FA0F-3E034CAB2867}"/>
              </a:ext>
            </a:extLst>
          </p:cNvPr>
          <p:cNvCxnSpPr>
            <a:cxnSpLocks/>
          </p:cNvCxnSpPr>
          <p:nvPr/>
        </p:nvCxnSpPr>
        <p:spPr>
          <a:xfrm flipV="1">
            <a:off x="3876907" y="3182161"/>
            <a:ext cx="4106787" cy="85146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D1BF387-F847-D1F1-E0AD-C49BF00B6BBA}"/>
              </a:ext>
            </a:extLst>
          </p:cNvPr>
          <p:cNvCxnSpPr>
            <a:cxnSpLocks/>
          </p:cNvCxnSpPr>
          <p:nvPr/>
        </p:nvCxnSpPr>
        <p:spPr>
          <a:xfrm>
            <a:off x="4141545" y="3730251"/>
            <a:ext cx="3565408" cy="438090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CA8ED94-89BB-D239-20D6-607222B695FE}"/>
              </a:ext>
            </a:extLst>
          </p:cNvPr>
          <p:cNvCxnSpPr>
            <a:cxnSpLocks/>
          </p:cNvCxnSpPr>
          <p:nvPr/>
        </p:nvCxnSpPr>
        <p:spPr>
          <a:xfrm>
            <a:off x="1511857" y="3730251"/>
            <a:ext cx="2629688" cy="0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F4F9571-B30A-FED2-C1EA-F6766B83024D}"/>
              </a:ext>
            </a:extLst>
          </p:cNvPr>
          <p:cNvCxnSpPr>
            <a:cxnSpLocks/>
          </p:cNvCxnSpPr>
          <p:nvPr/>
        </p:nvCxnSpPr>
        <p:spPr>
          <a:xfrm flipV="1">
            <a:off x="7706953" y="4168341"/>
            <a:ext cx="0" cy="751513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5498049-6CE3-5798-B4A8-16FE5F3ECDF5}"/>
              </a:ext>
            </a:extLst>
          </p:cNvPr>
          <p:cNvCxnSpPr>
            <a:cxnSpLocks/>
          </p:cNvCxnSpPr>
          <p:nvPr/>
        </p:nvCxnSpPr>
        <p:spPr>
          <a:xfrm flipV="1">
            <a:off x="8003278" y="2077626"/>
            <a:ext cx="48996" cy="1104535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B089582-B3BF-97C2-301F-3EDB861D033E}"/>
              </a:ext>
            </a:extLst>
          </p:cNvPr>
          <p:cNvCxnSpPr>
            <a:cxnSpLocks/>
          </p:cNvCxnSpPr>
          <p:nvPr/>
        </p:nvCxnSpPr>
        <p:spPr>
          <a:xfrm>
            <a:off x="1511857" y="1834376"/>
            <a:ext cx="6540417" cy="243250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82AA430-E74B-46A7-AC42-E7C54F3E2D7A}"/>
              </a:ext>
            </a:extLst>
          </p:cNvPr>
          <p:cNvCxnSpPr>
            <a:cxnSpLocks/>
          </p:cNvCxnSpPr>
          <p:nvPr/>
        </p:nvCxnSpPr>
        <p:spPr>
          <a:xfrm>
            <a:off x="1511856" y="4937071"/>
            <a:ext cx="6195097" cy="0"/>
          </a:xfrm>
          <a:prstGeom prst="line">
            <a:avLst/>
          </a:prstGeom>
          <a:ln w="381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8C422C5-1398-1EC9-38C0-585A176E9E6F}"/>
              </a:ext>
            </a:extLst>
          </p:cNvPr>
          <p:cNvCxnSpPr>
            <a:cxnSpLocks/>
          </p:cNvCxnSpPr>
          <p:nvPr/>
        </p:nvCxnSpPr>
        <p:spPr>
          <a:xfrm>
            <a:off x="1962150" y="3515662"/>
            <a:ext cx="1699022" cy="0"/>
          </a:xfrm>
          <a:prstGeom prst="line">
            <a:avLst/>
          </a:prstGeom>
          <a:ln w="57150">
            <a:solidFill>
              <a:srgbClr val="FF000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CAF58BE-2C9C-51CB-F3F1-45DC1330006B}"/>
              </a:ext>
            </a:extLst>
          </p:cNvPr>
          <p:cNvCxnSpPr>
            <a:cxnSpLocks/>
          </p:cNvCxnSpPr>
          <p:nvPr/>
        </p:nvCxnSpPr>
        <p:spPr>
          <a:xfrm flipH="1">
            <a:off x="7082552" y="2521925"/>
            <a:ext cx="901142" cy="0"/>
          </a:xfrm>
          <a:prstGeom prst="line">
            <a:avLst/>
          </a:prstGeom>
          <a:ln w="57150">
            <a:solidFill>
              <a:schemeClr val="accent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D36A31B-978C-9619-5C06-873A7553D30E}"/>
              </a:ext>
            </a:extLst>
          </p:cNvPr>
          <p:cNvCxnSpPr>
            <a:cxnSpLocks/>
          </p:cNvCxnSpPr>
          <p:nvPr/>
        </p:nvCxnSpPr>
        <p:spPr>
          <a:xfrm flipH="1">
            <a:off x="6805811" y="4672847"/>
            <a:ext cx="901142" cy="0"/>
          </a:xfrm>
          <a:prstGeom prst="line">
            <a:avLst/>
          </a:prstGeom>
          <a:ln w="57150">
            <a:solidFill>
              <a:schemeClr val="accent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09907AC-5ECF-47D5-BDE8-2374D4868305}"/>
              </a:ext>
            </a:extLst>
          </p:cNvPr>
          <p:cNvCxnSpPr>
            <a:cxnSpLocks/>
          </p:cNvCxnSpPr>
          <p:nvPr/>
        </p:nvCxnSpPr>
        <p:spPr>
          <a:xfrm flipH="1">
            <a:off x="5486400" y="4102986"/>
            <a:ext cx="140293" cy="569861"/>
          </a:xfrm>
          <a:prstGeom prst="line">
            <a:avLst/>
          </a:prstGeom>
          <a:ln w="57150">
            <a:solidFill>
              <a:schemeClr val="accent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B76367D-D63E-22FF-49BD-822E8A7A58E8}"/>
              </a:ext>
            </a:extLst>
          </p:cNvPr>
          <p:cNvCxnSpPr>
            <a:cxnSpLocks/>
          </p:cNvCxnSpPr>
          <p:nvPr/>
        </p:nvCxnSpPr>
        <p:spPr>
          <a:xfrm flipH="1" flipV="1">
            <a:off x="5556546" y="2412621"/>
            <a:ext cx="70146" cy="651185"/>
          </a:xfrm>
          <a:prstGeom prst="line">
            <a:avLst/>
          </a:prstGeom>
          <a:ln w="57150">
            <a:solidFill>
              <a:schemeClr val="accent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FE35C397-9CCC-99AB-7539-77194E567D5B}"/>
              </a:ext>
            </a:extLst>
          </p:cNvPr>
          <p:cNvCxnSpPr>
            <a:cxnSpLocks/>
          </p:cNvCxnSpPr>
          <p:nvPr/>
        </p:nvCxnSpPr>
        <p:spPr>
          <a:xfrm flipV="1">
            <a:off x="2896847" y="2586660"/>
            <a:ext cx="0" cy="634302"/>
          </a:xfrm>
          <a:prstGeom prst="line">
            <a:avLst/>
          </a:prstGeom>
          <a:ln w="57150">
            <a:solidFill>
              <a:schemeClr val="accent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F008A09-1C6E-2BF4-14CD-E834453F0774}"/>
              </a:ext>
            </a:extLst>
          </p:cNvPr>
          <p:cNvCxnSpPr>
            <a:cxnSpLocks/>
          </p:cNvCxnSpPr>
          <p:nvPr/>
        </p:nvCxnSpPr>
        <p:spPr>
          <a:xfrm>
            <a:off x="2896847" y="3730251"/>
            <a:ext cx="0" cy="680392"/>
          </a:xfrm>
          <a:prstGeom prst="line">
            <a:avLst/>
          </a:prstGeom>
          <a:ln w="57150">
            <a:solidFill>
              <a:schemeClr val="accent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57A13D9-C64D-73A5-D3FF-6EE996BE8C21}"/>
              </a:ext>
            </a:extLst>
          </p:cNvPr>
          <p:cNvCxnSpPr>
            <a:cxnSpLocks/>
          </p:cNvCxnSpPr>
          <p:nvPr/>
        </p:nvCxnSpPr>
        <p:spPr>
          <a:xfrm flipH="1" flipV="1">
            <a:off x="8120854" y="2521925"/>
            <a:ext cx="437295" cy="10687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1E9D5E2-0166-CEEF-E62E-A464B2A74BE2}"/>
              </a:ext>
            </a:extLst>
          </p:cNvPr>
          <p:cNvCxnSpPr>
            <a:cxnSpLocks/>
          </p:cNvCxnSpPr>
          <p:nvPr/>
        </p:nvCxnSpPr>
        <p:spPr>
          <a:xfrm flipH="1">
            <a:off x="7811211" y="4093579"/>
            <a:ext cx="652657" cy="57926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219819D1-6E18-9E89-6BAF-1EE15EB0613A}"/>
              </a:ext>
            </a:extLst>
          </p:cNvPr>
          <p:cNvSpPr txBox="1"/>
          <p:nvPr/>
        </p:nvSpPr>
        <p:spPr>
          <a:xfrm>
            <a:off x="8003278" y="3422111"/>
            <a:ext cx="12775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&lt; </a:t>
            </a:r>
            <a:r>
              <a:rPr lang="el-GR" sz="4000" dirty="0"/>
              <a:t>π</a:t>
            </a:r>
            <a:r>
              <a:rPr lang="en-US" sz="4000" dirty="0"/>
              <a:t>r</a:t>
            </a:r>
            <a:r>
              <a:rPr lang="en-US" sz="4000" baseline="30000" dirty="0"/>
              <a:t>2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497950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39A8D2-CC51-4993-2BD2-C32BD9B35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400" y="666750"/>
            <a:ext cx="6299200" cy="5524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3BDA2B6-5D70-4953-2659-8BF1EACA5D8B}"/>
              </a:ext>
            </a:extLst>
          </p:cNvPr>
          <p:cNvSpPr txBox="1"/>
          <p:nvPr/>
        </p:nvSpPr>
        <p:spPr>
          <a:xfrm>
            <a:off x="7838902" y="5261957"/>
            <a:ext cx="187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String length (cm)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C8A8F1-9F3B-F111-DD7E-892B6EEA783D}"/>
              </a:ext>
            </a:extLst>
          </p:cNvPr>
          <p:cNvSpPr txBox="1"/>
          <p:nvPr/>
        </p:nvSpPr>
        <p:spPr>
          <a:xfrm>
            <a:off x="3535680" y="1208117"/>
            <a:ext cx="187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Arm angle (deg)</a:t>
            </a:r>
          </a:p>
        </p:txBody>
      </p:sp>
    </p:spTree>
    <p:extLst>
      <p:ext uri="{BB962C8B-B14F-4D97-AF65-F5344CB8AC3E}">
        <p14:creationId xmlns:p14="http://schemas.microsoft.com/office/powerpoint/2010/main" val="817137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obot arm with blue wires&#10;&#10;Description automatically generated with medium confidence">
            <a:extLst>
              <a:ext uri="{FF2B5EF4-FFF2-40B4-BE49-F238E27FC236}">
                <a16:creationId xmlns:a16="http://schemas.microsoft.com/office/drawing/2014/main" id="{05019DF8-52E2-621D-0C06-E39997458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7800703" y="0"/>
            <a:ext cx="3618827" cy="6858000"/>
          </a:xfrm>
          <a:prstGeom prst="rect">
            <a:avLst/>
          </a:prstGeom>
        </p:spPr>
      </p:pic>
      <p:pic>
        <p:nvPicPr>
          <p:cNvPr id="7" name="Picture 6" descr="A close-up of a rocket&#10;&#10;Description automatically generated">
            <a:extLst>
              <a:ext uri="{FF2B5EF4-FFF2-40B4-BE49-F238E27FC236}">
                <a16:creationId xmlns:a16="http://schemas.microsoft.com/office/drawing/2014/main" id="{AC4263BF-5BEA-5E05-787F-003B1090B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445242" y="0"/>
            <a:ext cx="3703967" cy="6858000"/>
          </a:xfrm>
          <a:prstGeom prst="rect">
            <a:avLst/>
          </a:prstGeom>
        </p:spPr>
      </p:pic>
      <p:pic>
        <p:nvPicPr>
          <p:cNvPr id="9" name="Picture 8" descr="A robot with a blue hose&#10;&#10;Description automatically generated with medium confidence">
            <a:extLst>
              <a:ext uri="{FF2B5EF4-FFF2-40B4-BE49-F238E27FC236}">
                <a16:creationId xmlns:a16="http://schemas.microsoft.com/office/drawing/2014/main" id="{2607748D-7FE8-056F-F79C-4E02FC23E2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4110955" y="0"/>
            <a:ext cx="3728229" cy="68580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1A6FEF-C9C9-1FF2-E0AB-302E1738F6B3}"/>
              </a:ext>
            </a:extLst>
          </p:cNvPr>
          <p:cNvCxnSpPr>
            <a:cxnSpLocks/>
          </p:cNvCxnSpPr>
          <p:nvPr/>
        </p:nvCxnSpPr>
        <p:spPr>
          <a:xfrm rot="10800000" flipV="1">
            <a:off x="2297226" y="1752600"/>
            <a:ext cx="93901" cy="4425778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62A9EEB-26CB-25D3-772B-CEED59B2EE22}"/>
              </a:ext>
            </a:extLst>
          </p:cNvPr>
          <p:cNvCxnSpPr>
            <a:cxnSpLocks/>
          </p:cNvCxnSpPr>
          <p:nvPr/>
        </p:nvCxnSpPr>
        <p:spPr>
          <a:xfrm rot="10800000" flipV="1">
            <a:off x="5962713" y="3536090"/>
            <a:ext cx="12357" cy="2660822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5BB4725-5FD5-6BBA-8E1A-9A1E63ED040C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4891793" y="2075935"/>
            <a:ext cx="1095407" cy="1460155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2C7D989-574B-20C8-A460-685F035238BE}"/>
              </a:ext>
            </a:extLst>
          </p:cNvPr>
          <p:cNvCxnSpPr>
            <a:cxnSpLocks/>
          </p:cNvCxnSpPr>
          <p:nvPr/>
        </p:nvCxnSpPr>
        <p:spPr>
          <a:xfrm rot="10800000" flipV="1">
            <a:off x="9573046" y="3595773"/>
            <a:ext cx="36243" cy="2613496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2382A66-E005-D4D5-438E-6E457824109A}"/>
              </a:ext>
            </a:extLst>
          </p:cNvPr>
          <p:cNvCxnSpPr>
            <a:cxnSpLocks/>
          </p:cNvCxnSpPr>
          <p:nvPr/>
        </p:nvCxnSpPr>
        <p:spPr>
          <a:xfrm rot="10800000" flipH="1" flipV="1">
            <a:off x="7913025" y="2965622"/>
            <a:ext cx="1697092" cy="630151"/>
          </a:xfrm>
          <a:prstGeom prst="line">
            <a:avLst/>
          </a:prstGeom>
          <a:ln w="381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25E548C5-9988-EA06-6FD4-028EBACF282B}"/>
              </a:ext>
            </a:extLst>
          </p:cNvPr>
          <p:cNvSpPr/>
          <p:nvPr/>
        </p:nvSpPr>
        <p:spPr>
          <a:xfrm rot="10800000">
            <a:off x="1918938" y="3203288"/>
            <a:ext cx="77410" cy="7741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F7FAE98-208D-8E06-B548-D4A94D44AD7C}"/>
              </a:ext>
            </a:extLst>
          </p:cNvPr>
          <p:cNvSpPr/>
          <p:nvPr/>
        </p:nvSpPr>
        <p:spPr>
          <a:xfrm rot="10800000">
            <a:off x="5388548" y="4067881"/>
            <a:ext cx="77410" cy="7741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6317494-0DCB-91E0-77C3-73EFD5CE8DDF}"/>
              </a:ext>
            </a:extLst>
          </p:cNvPr>
          <p:cNvSpPr/>
          <p:nvPr/>
        </p:nvSpPr>
        <p:spPr>
          <a:xfrm rot="10800000">
            <a:off x="9008557" y="3926784"/>
            <a:ext cx="77410" cy="7741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5DC807F-DD6C-3E5F-5D9B-850D5AFCDA98}"/>
              </a:ext>
            </a:extLst>
          </p:cNvPr>
          <p:cNvSpPr/>
          <p:nvPr/>
        </p:nvSpPr>
        <p:spPr>
          <a:xfrm rot="10800000">
            <a:off x="1765655" y="4106120"/>
            <a:ext cx="77410" cy="7741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292FBDB-4FF9-A5A7-FE4F-845DEFD8D556}"/>
              </a:ext>
            </a:extLst>
          </p:cNvPr>
          <p:cNvSpPr/>
          <p:nvPr/>
        </p:nvSpPr>
        <p:spPr>
          <a:xfrm rot="10800000">
            <a:off x="9008557" y="4092900"/>
            <a:ext cx="77410" cy="7741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9B36CFB-47EB-984F-68A7-5108B01856F5}"/>
              </a:ext>
            </a:extLst>
          </p:cNvPr>
          <p:cNvSpPr/>
          <p:nvPr/>
        </p:nvSpPr>
        <p:spPr>
          <a:xfrm rot="10800000">
            <a:off x="5388548" y="3458680"/>
            <a:ext cx="77410" cy="7741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081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machine&#10;&#10;Description automatically generated">
            <a:extLst>
              <a:ext uri="{FF2B5EF4-FFF2-40B4-BE49-F238E27FC236}">
                <a16:creationId xmlns:a16="http://schemas.microsoft.com/office/drawing/2014/main" id="{2C9E73DD-490C-4BE7-A50F-4015C3ADEE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186354" y="857250"/>
            <a:ext cx="6858000" cy="5143500"/>
          </a:xfrm>
          <a:prstGeom prst="rect">
            <a:avLst/>
          </a:prstGeom>
        </p:spPr>
      </p:pic>
      <p:pic>
        <p:nvPicPr>
          <p:cNvPr id="7" name="Picture 6" descr="A yellow and blue device on a green surface&#10;&#10;Description automatically generated">
            <a:extLst>
              <a:ext uri="{FF2B5EF4-FFF2-40B4-BE49-F238E27FC236}">
                <a16:creationId xmlns:a16="http://schemas.microsoft.com/office/drawing/2014/main" id="{1FA41A5E-EDD9-BA62-2D8C-7345AFFA9F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957146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502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1059</TotalTime>
  <Words>38</Words>
  <Application>Microsoft Macintosh PowerPoint</Application>
  <PresentationFormat>Widescreen</PresentationFormat>
  <Paragraphs>22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Xu, Christopher</dc:creator>
  <cp:lastModifiedBy>Xu, Christopher</cp:lastModifiedBy>
  <cp:revision>3</cp:revision>
  <dcterms:created xsi:type="dcterms:W3CDTF">2025-12-05T06:10:42Z</dcterms:created>
  <dcterms:modified xsi:type="dcterms:W3CDTF">2025-12-07T12:57:44Z</dcterms:modified>
</cp:coreProperties>
</file>

<file path=docProps/thumbnail.jpeg>
</file>